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7"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4" autoAdjust="0"/>
    <p:restoredTop sz="94609" autoAdjust="0"/>
  </p:normalViewPr>
  <p:slideViewPr>
    <p:cSldViewPr snapToGrid="0">
      <p:cViewPr varScale="1">
        <p:scale>
          <a:sx n="109" d="100"/>
          <a:sy n="109" d="100"/>
        </p:scale>
        <p:origin x="192" y="224"/>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2/2/25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a:prstGeom prst="rect">
            <a:avLst/>
          </a:prstGeom>
        </p:spPr>
        <p:txBody>
          <a:bodyPr anchor="b">
            <a:normAutofit/>
          </a:bodyPr>
          <a:lstStyle>
            <a:lvl1pPr algn="ctr">
              <a:lnSpc>
                <a:spcPct val="90000"/>
              </a:lnSpc>
              <a:defRPr>
                <a:solidFill>
                  <a:schemeClr val="tx2"/>
                </a:solidFill>
              </a:defRPr>
            </a:lvl1pPr>
          </a:lstStyle>
          <a:p>
            <a:pPr>
              <a:tabLst>
                <a:tab pos="3370263" algn="l"/>
              </a:tabLst>
            </a:pP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a:prstGeom prst="rect">
            <a:avLst/>
          </a:prstGeo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prstGeom prst="rect">
            <a:avLst/>
          </a:prstGeo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a:prstGeom prst="rect">
            <a:avLst/>
          </a:prstGeo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a:prstGeom prst="rect">
            <a:avLst/>
          </a:prstGeo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a:prstGeom prst="rect">
            <a:avLst/>
          </a:prstGeom>
        </p:spPr>
        <p:txBody>
          <a:bodyPr>
            <a:normAutofit/>
          </a:bodyPr>
          <a:lstStyle>
            <a:lvl1pPr>
              <a:defRPr sz="2000"/>
            </a:lvl1pPr>
            <a:lvl2pPr>
              <a:defRPr sz="16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a:prstGeom prst="rect">
            <a:avLst/>
          </a:prstGeo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a:prstGeom prst="rect">
            <a:avLst/>
          </a:prstGeo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a:prstGeom prst="rect">
            <a:avLst/>
          </a:prstGeo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a:prstGeom prst="rect">
            <a:avLst/>
          </a:prstGeo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a:prstGeom prst="rect">
            <a:avLst/>
          </a:prstGeom>
        </p:spPr>
        <p:txBody>
          <a:bodyPr anchor="ctr">
            <a:normAutofit/>
          </a:bodyPr>
          <a:lstStyle>
            <a:lvl1pPr algn="l">
              <a:defRPr/>
            </a:lvl1pPr>
          </a:lstStyle>
          <a:p>
            <a:pPr algn="ct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a:prstGeom prst="rect">
            <a:avLst/>
          </a:prstGeom>
        </p:spPr>
        <p:txBody>
          <a:bodyPr>
            <a:normAutofit/>
          </a:bodyPr>
          <a:lstStyle>
            <a:lvl1pPr marL="0" indent="0">
              <a:buNone/>
              <a:defRPr/>
            </a:lvl1pPr>
          </a:lstStyle>
          <a:p>
            <a:endParaRPr lang="en-US" dirty="0"/>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prstGeom prst="rect">
            <a:avLst/>
          </a:prstGeom>
          <a:solidFill>
            <a:schemeClr val="bg2">
              <a:lumMod val="50000"/>
              <a:lumOff val="50000"/>
            </a:schemeClr>
          </a:solidFill>
        </p:spPr>
        <p:txBody>
          <a:bodyPr/>
          <a:lstStyle/>
          <a:p>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prstGeom prst="rect">
            <a:avLst/>
          </a:prstGeom>
          <a:solidFill>
            <a:schemeClr val="bg2">
              <a:lumMod val="50000"/>
              <a:lumOff val="50000"/>
            </a:schemeClr>
          </a:solidFill>
        </p:spPr>
        <p:txBody>
          <a:bodyPr/>
          <a:lstStyle/>
          <a:p>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a:prstGeom prst="rect">
            <a:avLst/>
          </a:prstGeom>
        </p:spPr>
        <p:txBody>
          <a:bodyPr anchor="ctr">
            <a:normAutofit/>
          </a:bodyPr>
          <a:lstStyle>
            <a:lvl1pPr algn="ctr">
              <a:defRPr/>
            </a:lvl1pPr>
          </a:lstStyle>
          <a:p>
            <a:pPr algn="ct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a:prstGeom prst="rect">
            <a:avLst/>
          </a:prstGeom>
        </p:spPr>
        <p:txBody>
          <a:bodyPr>
            <a:normAutofit/>
          </a:bodyPr>
          <a:lstStyle>
            <a:lvl1pPr marL="0" indent="0" algn="ctr">
              <a:buNone/>
              <a:defRPr/>
            </a:lvl1pPr>
          </a:lstStyle>
          <a:p>
            <a:endParaRPr lang="en-US" dirty="0"/>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a:xfrm>
            <a:off x="258792" y="6356350"/>
            <a:ext cx="3322608" cy="365125"/>
          </a:xfrm>
          <a:prstGeom prst="rect">
            <a:avLst/>
          </a:prstGeom>
        </p:spPr>
        <p:txBody>
          <a:bodyPr/>
          <a:lstStyle/>
          <a:p>
            <a:r>
              <a:rPr lang="en-US"/>
              <a:t>20XX</a:t>
            </a:r>
            <a:endParaRPr lang="en-US" dirty="0"/>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prstGeom prst="rect">
            <a:avLst/>
          </a:prstGeom>
          <a:solidFill>
            <a:schemeClr val="bg2">
              <a:lumMod val="50000"/>
              <a:lumOff val="50000"/>
            </a:schemeClr>
          </a:solidFill>
        </p:spPr>
        <p:txBody>
          <a:bodyPr/>
          <a:lstStyle/>
          <a:p>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a:xfrm>
            <a:off x="3581399" y="6356350"/>
            <a:ext cx="5029203" cy="365125"/>
          </a:xfrm>
          <a:prstGeom prst="rect">
            <a:avLst/>
          </a:prstGeom>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a:xfrm>
            <a:off x="10518474" y="6356350"/>
            <a:ext cx="1414733" cy="365125"/>
          </a:xfrm>
          <a:prstGeom prst="rect">
            <a:avLst/>
          </a:prstGeom>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a:prstGeom prst="rect">
            <a:avLst/>
          </a:prstGeo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a:prstGeom prst="rect">
            <a:avLst/>
          </a:prstGeo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a:prstGeom prst="rect">
            <a:avLst/>
          </a:prstGeo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a:prstGeom prst="rect">
            <a:avLst/>
          </a:prstGeo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a:xfrm>
            <a:off x="838200" y="662427"/>
            <a:ext cx="10515600" cy="819738"/>
          </a:xfrm>
          <a:prstGeom prst="rect">
            <a:avLst/>
          </a:prstGeom>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a:prstGeom prst="rect">
            <a:avLst/>
          </a:prstGeo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a:prstGeom prst="rect">
            <a:avLst/>
          </a:prstGeom>
        </p:spPr>
        <p:txBody>
          <a:bodyPr>
            <a:normAutofit/>
          </a:bodyPr>
          <a:lstStyle/>
          <a:p>
            <a:pPr algn="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a:prstGeom prst="rect">
            <a:avLst/>
          </a:prstGeom>
        </p:spPr>
        <p:txBody>
          <a:bodyPr anchor="ctr">
            <a:normAutofit/>
          </a:bodyPr>
          <a:lstStyle>
            <a:lvl1pPr marL="0" indent="0">
              <a:buNone/>
              <a:defRPr/>
            </a:lvl1pPr>
          </a:lstStyle>
          <a:p>
            <a:endParaRPr lang="en-US" dirty="0"/>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prstGeom prst="rect">
            <a:avLst/>
          </a:prstGeom>
          <a:solidFill>
            <a:schemeClr val="bg2">
              <a:lumMod val="50000"/>
              <a:lumOff val="50000"/>
            </a:schemeClr>
          </a:solidFill>
        </p:spPr>
        <p:txBody>
          <a:bodyPr/>
          <a:lstStyle/>
          <a:p>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prstGeom prst="rect">
            <a:avLst/>
          </a:prstGeom>
          <a:solidFill>
            <a:schemeClr val="bg2">
              <a:lumMod val="50000"/>
              <a:lumOff val="50000"/>
            </a:schemeClr>
          </a:solidFill>
        </p:spPr>
        <p:txBody>
          <a:bodyPr/>
          <a:lstStyle/>
          <a:p>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prstGeom prst="rect">
            <a:avLst/>
          </a:prstGeom>
          <a:solidFill>
            <a:schemeClr val="bg2">
              <a:lumMod val="50000"/>
              <a:lumOff val="50000"/>
            </a:schemeClr>
          </a:solidFill>
        </p:spPr>
        <p:txBody>
          <a:bodyPr/>
          <a:lstStyle/>
          <a:p>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prstGeom prst="rect">
            <a:avLst/>
          </a:prstGeom>
          <a:solidFill>
            <a:schemeClr val="bg2">
              <a:lumMod val="50000"/>
              <a:lumOff val="50000"/>
            </a:schemeClr>
          </a:solidFill>
        </p:spPr>
        <p:txBody>
          <a:bodyPr/>
          <a:lstStyle/>
          <a:p>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a:prstGeom prst="rect">
            <a:avLst/>
          </a:prstGeom>
        </p:spPr>
        <p:txBody>
          <a:bodyPr wrap="none" anchor="ctr">
            <a:noAutofit/>
          </a:bodyPr>
          <a:lstStyle>
            <a:lvl1pPr algn="l">
              <a:spcBef>
                <a:spcPts val="0"/>
              </a:spcBef>
              <a:defRPr baseline="0"/>
            </a:lvl1pPr>
          </a:lstStyle>
          <a:p>
            <a:pPr algn="ct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39069" y="1900962"/>
            <a:ext cx="10292340" cy="1954213"/>
          </a:xfrm>
          <a:prstGeom prst="rect">
            <a:avLst/>
          </a:prstGeo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prstGeom prst="rect">
            <a:avLst/>
          </a:prstGeom>
          <a:solidFill>
            <a:schemeClr val="bg2">
              <a:lumMod val="50000"/>
              <a:lumOff val="50000"/>
            </a:schemeClr>
          </a:solidFill>
        </p:spPr>
        <p:txBody>
          <a:bodyPr/>
          <a:lstStyle/>
          <a:p>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prstGeom prst="rect">
            <a:avLst/>
          </a:prstGeom>
          <a:solidFill>
            <a:schemeClr val="bg2">
              <a:lumMod val="50000"/>
              <a:lumOff val="50000"/>
            </a:schemeClr>
          </a:solidFill>
        </p:spPr>
        <p:txBody>
          <a:bodyPr/>
          <a:lstStyle/>
          <a:p>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prstGeom prst="rect">
            <a:avLst/>
          </a:prstGeom>
          <a:solidFill>
            <a:schemeClr val="bg2">
              <a:lumMod val="50000"/>
              <a:lumOff val="50000"/>
            </a:schemeClr>
          </a:solidFill>
        </p:spPr>
        <p:txBody>
          <a:bodyPr/>
          <a:lstStyle/>
          <a:p>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a:prstGeom prst="rect">
            <a:avLst/>
          </a:prstGeom>
        </p:spPr>
        <p:txBody>
          <a:bodyPr anchor="ctr">
            <a:normAutofit/>
          </a:bodyPr>
          <a:lstStyle>
            <a:lvl1pPr algn="l">
              <a:defRPr/>
            </a:lvl1pPr>
          </a:lstStyle>
          <a:p>
            <a:pPr algn="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a:prstGeom prst="rect">
            <a:avLst/>
          </a:prstGeom>
        </p:spPr>
        <p:txBody>
          <a:bodyPr anchor="ctr">
            <a:normAutofit/>
          </a:bodyPr>
          <a:lstStyle>
            <a:lvl1pPr marL="0" indent="0">
              <a:buNone/>
              <a:defRPr/>
            </a:lvl1pPr>
          </a:lstStyle>
          <a:p>
            <a:pPr algn="l"/>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prstGeom prst="rect">
            <a:avLst/>
          </a:prstGeom>
          <a:solidFill>
            <a:schemeClr val="bg2">
              <a:lumMod val="50000"/>
              <a:lumOff val="50000"/>
            </a:schemeClr>
          </a:solidFill>
        </p:spPr>
        <p:txBody>
          <a:bodyPr/>
          <a:lstStyle/>
          <a:p>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a:xfrm>
            <a:off x="838200" y="662427"/>
            <a:ext cx="10515600" cy="819738"/>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a:prstGeom prst="rect">
            <a:avLst/>
          </a:prstGeom>
        </p:spPr>
        <p:txBody>
          <a:bodyPr>
            <a:normAutofit fontScale="90000"/>
          </a:bodyPr>
          <a:lstStyle>
            <a:lvl1pPr algn="ctr">
              <a:defRPr/>
            </a:lvl1pPr>
          </a:lstStyle>
          <a:p>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a:prstGeom prst="rect">
            <a:avLst/>
          </a:prstGeom>
        </p:spPr>
        <p:txBody>
          <a:bodyPr>
            <a:normAutofit/>
          </a:bodyPr>
          <a:lstStyle>
            <a:lvl1pPr marL="0" indent="0" algn="ctr">
              <a:buNone/>
              <a:defRPr/>
            </a:lvl1pPr>
          </a:lstStyle>
          <a:p>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prstGeom prst="rect">
            <a:avLst/>
          </a:prstGeom>
          <a:solidFill>
            <a:schemeClr val="bg2">
              <a:lumMod val="50000"/>
              <a:lumOff val="50000"/>
            </a:schemeClr>
          </a:solidFill>
        </p:spPr>
        <p:txBody>
          <a:bodyPr/>
          <a:lstStyle/>
          <a:p>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prstGeom prst="rect">
            <a:avLst/>
          </a:prstGeom>
          <a:solidFill>
            <a:schemeClr val="bg2">
              <a:lumMod val="50000"/>
              <a:lumOff val="50000"/>
            </a:schemeClr>
          </a:solidFill>
        </p:spPr>
        <p:txBody>
          <a:bodyPr/>
          <a:lstStyle/>
          <a:p>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7" name="Graphic 6" descr="Tree With Roots outline">
            <a:extLst>
              <a:ext uri="{FF2B5EF4-FFF2-40B4-BE49-F238E27FC236}">
                <a16:creationId xmlns:a16="http://schemas.microsoft.com/office/drawing/2014/main" id="{3CD581A9-CA8C-C485-2962-41781918AD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039128" y="5737720"/>
            <a:ext cx="914400" cy="914400"/>
          </a:xfrm>
          <a:prstGeom prst="rect">
            <a:avLst/>
          </a:prstGeom>
        </p:spPr>
      </p:pic>
      <p:pic>
        <p:nvPicPr>
          <p:cNvPr id="25" name="Graphic 24" descr="Forest scene outline">
            <a:extLst>
              <a:ext uri="{FF2B5EF4-FFF2-40B4-BE49-F238E27FC236}">
                <a16:creationId xmlns:a16="http://schemas.microsoft.com/office/drawing/2014/main" id="{0F527E33-35D9-4FB9-B66B-9AFAAEADAF2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7087" y="5737720"/>
            <a:ext cx="914400" cy="914400"/>
          </a:xfrm>
          <a:prstGeom prst="rect">
            <a:avLst/>
          </a:prstGeom>
        </p:spPr>
      </p:pic>
    </p:spTree>
    <p:extLst>
      <p:ext uri="{BB962C8B-B14F-4D97-AF65-F5344CB8AC3E}">
        <p14:creationId xmlns:p14="http://schemas.microsoft.com/office/powerpoint/2010/main" val="3432294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a:prstGeom prst="rect">
            <a:avLst/>
          </a:prstGeo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a:prstGeom prst="rect">
            <a:avLst/>
          </a:prstGeo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a:prstGeom prst="rect">
            <a:avLst/>
          </a:prstGeo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a:prstGeom prst="rect">
            <a:avLst/>
          </a:prstGeo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a:t>20XX</a:t>
            </a:r>
            <a:endParaRPr lang="en-US" dirty="0"/>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71" r:id="rId5"/>
    <p:sldLayoutId id="2147483670" r:id="rId6"/>
    <p:sldLayoutId id="2147483672" r:id="rId7"/>
    <p:sldLayoutId id="2147483654" r:id="rId8"/>
    <p:sldLayoutId id="2147483653" r:id="rId9"/>
    <p:sldLayoutId id="2147483667" r:id="rId10"/>
    <p:sldLayoutId id="2147483668" r:id="rId11"/>
    <p:sldLayoutId id="2147483669" r:id="rId12"/>
    <p:sldLayoutId id="2147483649" r:id="rId13"/>
    <p:sldLayoutId id="2147483651" r:id="rId14"/>
    <p:sldLayoutId id="2147483652" r:id="rId15"/>
    <p:sldLayoutId id="2147483655" r:id="rId16"/>
    <p:sldLayoutId id="2147483656" r:id="rId17"/>
    <p:sldLayoutId id="2147483657" r:id="rId18"/>
  </p:sldLayoutIdLst>
  <p:hf hdr="0" dt="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02.02.2025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A Thousand Hallelujahs</a:t>
            </a:r>
            <a:br/>
            <a:r>
              <a:t>Transfiguration</a:t>
            </a:r>
            <a:br/>
            <a:r>
              <a:t>Before The Throne Of God Above</a:t>
            </a:r>
            <a:br/>
            <a:r>
              <a:t>Genesis 3: 1-19</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Lord Jesus</a:t>
            </a:r>
          </a:p>
          <a:p>
            <a:pPr algn="ctr">
              <a:defRPr sz="3300" b="0"/>
            </a:pPr>
            <a:r>
              <a:t>This song is forever Yours</a:t>
            </a:r>
          </a:p>
          <a:p>
            <a:pPr algn="ctr">
              <a:defRPr sz="3300" b="0"/>
            </a:pPr>
            <a:r>
              <a:t>A thousand hallelujahs</a:t>
            </a:r>
          </a:p>
          <a:p>
            <a:pPr algn="ctr">
              <a:defRPr sz="3300" b="0"/>
            </a:pPr>
            <a:r>
              <a:t>And a thousand more</a:t>
            </a:r>
          </a:p>
          <a:p>
            <a:pPr algn="ctr">
              <a:defRPr sz="33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to the Lord</a:t>
            </a:r>
          </a:p>
          <a:p>
            <a:pPr algn="ctr">
              <a:defRPr sz="3300" b="0"/>
            </a:pPr>
            <a:r>
              <a:t>To the lamb</a:t>
            </a:r>
          </a:p>
          <a:p>
            <a:pPr algn="ctr">
              <a:defRPr sz="3300" b="0"/>
            </a:pPr>
            <a:r>
              <a:t>To the King of Heaven</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for He rose</a:t>
            </a:r>
          </a:p>
          <a:p>
            <a:pPr algn="ctr">
              <a:defRPr sz="3300" b="0"/>
            </a:pPr>
            <a:r>
              <a:t>Now He reigns</a:t>
            </a:r>
          </a:p>
          <a:p>
            <a:pPr algn="ctr">
              <a:defRPr sz="3300" b="0"/>
            </a:pPr>
            <a:r>
              <a:t>We will sing forever</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to the Lord</a:t>
            </a:r>
          </a:p>
          <a:p>
            <a:pPr algn="ctr">
              <a:defRPr sz="3300" b="0"/>
            </a:pPr>
            <a:r>
              <a:t>To the lamb</a:t>
            </a:r>
          </a:p>
          <a:p>
            <a:pPr algn="ctr">
              <a:defRPr sz="3300" b="0"/>
            </a:pPr>
            <a:r>
              <a:t>To the King of Heaven</a:t>
            </a: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for He rose</a:t>
            </a:r>
          </a:p>
          <a:p>
            <a:pPr algn="ctr">
              <a:defRPr sz="3300" b="0"/>
            </a:pPr>
            <a:r>
              <a:t>Now He reigns</a:t>
            </a:r>
          </a:p>
          <a:p>
            <a:pPr algn="ctr">
              <a:defRPr sz="3300" b="0"/>
            </a:pPr>
            <a:r>
              <a:t>We will sing forever</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With a thousand hallelujahs</a:t>
            </a:r>
          </a:p>
          <a:p>
            <a:pPr algn="ctr">
              <a:defRPr sz="3300" b="0"/>
            </a:pPr>
            <a:r>
              <a:t>We magnify Your name</a:t>
            </a:r>
          </a:p>
          <a:p>
            <a:pPr algn="ctr">
              <a:defRPr sz="3300" b="0"/>
            </a:pPr>
            <a:r>
              <a:t>You alone deserve the glory</a:t>
            </a:r>
          </a:p>
          <a:p>
            <a:pPr algn="ctr">
              <a:defRPr sz="3300" b="0"/>
            </a:pPr>
            <a:r>
              <a:t>The honor and the praise</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Lord Jesus</a:t>
            </a:r>
          </a:p>
          <a:p>
            <a:pPr algn="ctr">
              <a:defRPr sz="3300" b="0"/>
            </a:pPr>
            <a:r>
              <a:t>This song is forever Yours</a:t>
            </a:r>
          </a:p>
          <a:p>
            <a:pPr algn="ctr">
              <a:defRPr sz="3300" b="0"/>
            </a:pPr>
            <a:r>
              <a:t>A thousand hallelujahs</a:t>
            </a:r>
          </a:p>
          <a:p>
            <a:pPr algn="ctr">
              <a:defRPr sz="3300" b="0"/>
            </a:pPr>
            <a:r>
              <a:t>And a thousand more</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to the Lord</a:t>
            </a:r>
          </a:p>
          <a:p>
            <a:pPr algn="ctr">
              <a:defRPr sz="3300" b="0"/>
            </a:pPr>
            <a:r>
              <a:t>To the lamb</a:t>
            </a:r>
          </a:p>
          <a:p>
            <a:pPr algn="ctr">
              <a:defRPr sz="3300" b="0"/>
            </a:pPr>
            <a:r>
              <a:t>To the King of Heaven</a:t>
            </a:r>
          </a:p>
          <a:p>
            <a:pPr algn="ctr">
              <a:defRPr sz="33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for He rose</a:t>
            </a:r>
          </a:p>
          <a:p>
            <a:pPr algn="ctr">
              <a:defRPr sz="3300" b="0"/>
            </a:pPr>
            <a:r>
              <a:t>Now He reigns</a:t>
            </a:r>
          </a:p>
          <a:p>
            <a:pPr algn="ctr">
              <a:defRPr sz="3300" b="0"/>
            </a:pPr>
            <a:r>
              <a:t>We will sing forever</a:t>
            </a: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With a thousand hallelujahs</a:t>
            </a:r>
          </a:p>
          <a:p>
            <a:pPr algn="ctr">
              <a:defRPr sz="3300" b="0"/>
            </a:pPr>
            <a:r>
              <a:t>We magnify Your name</a:t>
            </a:r>
          </a:p>
          <a:p>
            <a:pPr algn="ctr">
              <a:defRPr sz="3300" b="0"/>
            </a:pPr>
            <a:r>
              <a:t>You alone deserve the glory</a:t>
            </a:r>
          </a:p>
          <a:p>
            <a:pPr algn="ctr">
              <a:defRPr sz="3300" b="0"/>
            </a:pPr>
            <a:r>
              <a:t>The honor and the praise</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Lord Jesus</a:t>
            </a:r>
          </a:p>
          <a:p>
            <a:pPr algn="ctr">
              <a:defRPr sz="3300" b="0"/>
            </a:pPr>
            <a:r>
              <a:t>This song is forever Yours</a:t>
            </a:r>
          </a:p>
          <a:p>
            <a:pPr algn="ctr">
              <a:defRPr sz="3300" b="0"/>
            </a:pPr>
            <a:r>
              <a:t>A thousand hallelujahs</a:t>
            </a:r>
          </a:p>
          <a:p>
            <a:pPr algn="ctr">
              <a:defRPr sz="3300" b="0"/>
            </a:pPr>
            <a:r>
              <a:t>And a thousand more</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Transfiguration</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Aodhan King, Brooke Ligertwood, Scott Ligertwood, Taya Gaukrodger ©2015 Hillsong Music Publishing Australia CCLI Licence No. 5485849. CCLI Song number: 7047252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From the cloud You speak</a:t>
            </a:r>
          </a:p>
          <a:p>
            <a:pPr algn="ctr">
              <a:defRPr sz="3300" b="0"/>
            </a:pPr>
            <a:r>
              <a:t>What was veiled now is seen</a:t>
            </a:r>
          </a:p>
          <a:p>
            <a:pPr algn="ctr">
              <a:defRPr sz="3300" b="0"/>
            </a:pPr>
            <a:r>
              <a:t>Jesus the image of</a:t>
            </a:r>
          </a:p>
          <a:p>
            <a:pPr algn="ctr">
              <a:defRPr sz="3300" b="0"/>
            </a:pPr>
            <a:r>
              <a:t>The invisible God</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Divinity confirmed</a:t>
            </a:r>
          </a:p>
          <a:p>
            <a:pPr algn="ctr">
              <a:defRPr sz="3300" b="0"/>
            </a:pPr>
            <a:r>
              <a:t>In the transfigured Word</a:t>
            </a:r>
          </a:p>
          <a:p>
            <a:pPr algn="ctr">
              <a:defRPr sz="3300" b="0"/>
            </a:pPr>
            <a:r>
              <a:t>A kingdom once concealed</a:t>
            </a:r>
          </a:p>
          <a:p>
            <a:pPr algn="ctr">
              <a:defRPr sz="3300" b="0"/>
            </a:pPr>
            <a:r>
              <a:t>On the earth now revealed</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Holy is the Lord revealed before my eyes</a:t>
            </a:r>
          </a:p>
          <a:p>
            <a:pPr algn="ctr">
              <a:defRPr sz="3300" b="0"/>
            </a:pPr>
            <a:r>
              <a:t>And my burning heart can scarcely take it in</a:t>
            </a:r>
          </a:p>
          <a:p>
            <a:pPr algn="ctr">
              <a:defRPr sz="3300" b="0"/>
            </a:pPr>
            <a:r>
              <a:t>As I behold Your beauty with unworthy eyes</a:t>
            </a:r>
          </a:p>
          <a:p>
            <a:pPr algn="ctr">
              <a:defRPr sz="3300" b="0"/>
            </a:pPr>
            <a:r>
              <a:t>The only song my soul can find to sing</a:t>
            </a:r>
          </a:p>
          <a:p>
            <a:pPr algn="ctr">
              <a:defRPr sz="33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Is hallelujah, hallelujah</a:t>
            </a:r>
          </a:p>
          <a:p>
            <a:pPr algn="ctr">
              <a:defRPr sz="3300" b="0"/>
            </a:pPr>
            <a:r>
              <a:t>Hallelujah, my King</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Lead my longing heart</a:t>
            </a:r>
          </a:p>
          <a:p>
            <a:pPr algn="ctr">
              <a:defRPr sz="3300" b="0"/>
            </a:pPr>
            <a:r>
              <a:t>To the high ground, to a clear view</a:t>
            </a:r>
          </a:p>
          <a:p>
            <a:pPr algn="ctr">
              <a:defRPr sz="3300" b="0"/>
            </a:pPr>
            <a:r>
              <a:t>And in awe, I'll be there</a:t>
            </a:r>
          </a:p>
          <a:p>
            <a:pPr algn="ctr">
              <a:defRPr sz="3300" b="0"/>
            </a:pPr>
            <a:r>
              <a:t>Beholding You</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Holy is the Lord revealed before my eyes</a:t>
            </a:r>
          </a:p>
          <a:p>
            <a:pPr algn="ctr">
              <a:defRPr sz="3300" b="0"/>
            </a:pPr>
            <a:r>
              <a:t>And my burning heart can scarcely take it in</a:t>
            </a:r>
          </a:p>
          <a:p>
            <a:pPr algn="ctr">
              <a:defRPr sz="3300" b="0"/>
            </a:pPr>
            <a:r>
              <a:t>As I behold Your beauty with unworthy eyes</a:t>
            </a:r>
          </a:p>
          <a:p>
            <a:pPr algn="ctr">
              <a:defRPr sz="3300" b="0"/>
            </a:pPr>
            <a:r>
              <a:t>The only song my soul can find to sing</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Is hallelujah, hallelujah</a:t>
            </a:r>
          </a:p>
          <a:p>
            <a:pPr algn="ctr">
              <a:defRPr sz="3300" b="0"/>
            </a:pPr>
            <a:r>
              <a:t>Hallelujah, my King</a:t>
            </a:r>
          </a:p>
          <a:p>
            <a:pPr algn="ctr">
              <a:defRPr sz="3300" b="0"/>
            </a:pPr>
            <a:r>
              <a:t>Hallelujah, hallelujah</a:t>
            </a:r>
          </a:p>
          <a:p>
            <a:pPr algn="ctr">
              <a:defRPr sz="3300" b="0"/>
            </a:pPr>
            <a:r>
              <a:t>Hallelujah, my King</a:t>
            </a: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Now I know, I have seen</a:t>
            </a:r>
          </a:p>
          <a:p>
            <a:pPr algn="ctr">
              <a:defRPr sz="3300" b="0"/>
            </a:pPr>
            <a:r>
              <a:t>Your glory that cannot be unseen</a:t>
            </a:r>
          </a:p>
          <a:p>
            <a:pPr algn="ctr">
              <a:defRPr sz="3300" b="0"/>
            </a:pPr>
            <a:r>
              <a:t>I am changed, changing still</a:t>
            </a:r>
          </a:p>
          <a:p>
            <a:pPr algn="ctr">
              <a:defRPr sz="3300" b="0"/>
            </a:pPr>
            <a:r>
              <a:t>As I look upon You, Lord and believe</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Holy is the Lord revealed before my eyes</a:t>
            </a:r>
          </a:p>
          <a:p>
            <a:pPr algn="ctr">
              <a:defRPr sz="3300" b="0"/>
            </a:pPr>
            <a:r>
              <a:t>And my burning heart can scarcely take it in</a:t>
            </a:r>
          </a:p>
          <a:p>
            <a:pPr algn="ctr">
              <a:defRPr sz="3300" b="0"/>
            </a:pPr>
            <a:r>
              <a:t>As I behold Your beauty with unworthy eyes</a:t>
            </a:r>
          </a:p>
          <a:p>
            <a:pPr algn="ctr">
              <a:defRPr sz="3300" b="0"/>
            </a:pPr>
            <a:r>
              <a:t>The only song my soul can find to sing</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Hallelujah, hallelujah</a:t>
            </a:r>
          </a:p>
          <a:p>
            <a:pPr algn="ctr">
              <a:defRPr sz="3300" b="0"/>
            </a:pPr>
            <a:r>
              <a:t>Hallelujah, my King</a:t>
            </a:r>
          </a:p>
          <a:p>
            <a:pPr algn="ctr">
              <a:defRPr sz="3300" b="0"/>
            </a:pPr>
            <a:r>
              <a:t>Hallelujah, hallelujah</a:t>
            </a:r>
          </a:p>
          <a:p>
            <a:pPr algn="ctr">
              <a:defRPr sz="3300" b="0"/>
            </a:pPr>
            <a:r>
              <a:t>Hallelujah, my King</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Before The Throne Of God Above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Charitie Lees Bancroft, Vikki Cook ©1997 Sovereign Grace Worship (Admin. by Integrity Music) CCLI Licence No. 5485849 . CCLI Song number: 2306412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Before the throne of God above</a:t>
            </a:r>
          </a:p>
          <a:p>
            <a:pPr algn="ctr">
              <a:defRPr sz="3300" b="0"/>
            </a:pPr>
            <a:r>
              <a:t>I have a strong and perfect plea</a:t>
            </a:r>
          </a:p>
          <a:p>
            <a:pPr algn="ctr">
              <a:defRPr sz="3300" b="0"/>
            </a:pPr>
            <a:r>
              <a:t>A great high priest whose name is Love</a:t>
            </a:r>
          </a:p>
          <a:p>
            <a:pPr algn="ctr">
              <a:defRPr sz="3300" b="0"/>
            </a:pPr>
            <a:r>
              <a:t>Who ever lives and pleads for me</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2123658"/>
          </a:xfrm>
          <a:prstGeom prst="rect">
            <a:avLst/>
          </a:prstGeom>
          <a:noFill/>
        </p:spPr>
        <p:txBody>
          <a:bodyPr wrap="square">
            <a:spAutoFit/>
          </a:bodyPr>
          <a:lstStyle/>
          <a:p>
            <a:pPr algn="ctr">
              <a:defRPr sz="3300" b="0"/>
            </a:pPr>
            <a:r>
              <a:rPr dirty="0"/>
              <a:t>My name is graven on His hands</a:t>
            </a:r>
          </a:p>
          <a:p>
            <a:pPr algn="ctr">
              <a:defRPr sz="3300" b="0"/>
            </a:pPr>
            <a:r>
              <a:rPr dirty="0"/>
              <a:t>My name is written on His heart</a:t>
            </a:r>
          </a:p>
          <a:p>
            <a:pPr algn="ctr">
              <a:defRPr sz="3300" b="0"/>
            </a:pPr>
            <a:r>
              <a:rPr dirty="0"/>
              <a:t>I know that while in Heaven He stands</a:t>
            </a:r>
          </a:p>
          <a:p>
            <a:pPr algn="ctr">
              <a:defRPr sz="3300" b="0"/>
            </a:pPr>
            <a:r>
              <a:rPr dirty="0"/>
              <a:t>No tongue can bid me thence </a:t>
            </a:r>
            <a:r>
              <a:rPr dirty="0" err="1"/>
              <a:t>depar</a:t>
            </a:r>
            <a:r>
              <a:rPr lang="en-AU" dirty="0"/>
              <a:t>t</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When Satan tempts me to despair</a:t>
            </a:r>
          </a:p>
          <a:p>
            <a:pPr algn="ctr">
              <a:defRPr sz="3300" b="0"/>
            </a:pPr>
            <a:r>
              <a:t>And tells me of the guilt within</a:t>
            </a:r>
          </a:p>
          <a:p>
            <a:pPr algn="ctr">
              <a:defRPr sz="3300" b="0"/>
            </a:pPr>
            <a:r>
              <a:t>Upward I look and see Him there</a:t>
            </a:r>
          </a:p>
          <a:p>
            <a:pPr algn="ctr">
              <a:defRPr sz="3300" b="0"/>
            </a:pPr>
            <a:r>
              <a:t>Who made an end of all my sin</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2123658"/>
          </a:xfrm>
          <a:prstGeom prst="rect">
            <a:avLst/>
          </a:prstGeom>
          <a:noFill/>
        </p:spPr>
        <p:txBody>
          <a:bodyPr wrap="square">
            <a:spAutoFit/>
          </a:bodyPr>
          <a:lstStyle/>
          <a:p>
            <a:pPr algn="ctr">
              <a:defRPr sz="3300" b="0"/>
            </a:pPr>
            <a:r>
              <a:rPr dirty="0"/>
              <a:t>Because a sinless Savior died</a:t>
            </a:r>
          </a:p>
          <a:p>
            <a:pPr algn="ctr">
              <a:defRPr sz="3300" b="0"/>
            </a:pPr>
            <a:r>
              <a:rPr dirty="0"/>
              <a:t>My sinful soul is counted free</a:t>
            </a:r>
          </a:p>
          <a:p>
            <a:pPr algn="ctr">
              <a:defRPr sz="3300" b="0"/>
            </a:pPr>
            <a:r>
              <a:rPr dirty="0"/>
              <a:t>For God the just is satisfied</a:t>
            </a:r>
          </a:p>
          <a:p>
            <a:pPr algn="ctr">
              <a:defRPr sz="3300" b="0"/>
            </a:pPr>
            <a:r>
              <a:rPr dirty="0"/>
              <a:t>To look on Him and pardon me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861774"/>
          </a:xfrm>
          <a:prstGeom prst="rect">
            <a:avLst/>
          </a:prstGeom>
          <a:noFill/>
        </p:spPr>
        <p:txBody>
          <a:bodyPr wrap="square">
            <a:spAutoFit/>
          </a:bodyPr>
          <a:lstStyle/>
          <a:p>
            <a:pPr algn="ctr">
              <a:defRPr sz="5000" b="1"/>
            </a:pPr>
            <a:r>
              <a:rPr dirty="0"/>
              <a:t>Verse </a:t>
            </a:r>
            <a:r>
              <a:rPr lang="en-AU" dirty="0"/>
              <a:t>3</a:t>
            </a:r>
            <a:endParaRPr dirty="0"/>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Behold Him the risen Lamb</a:t>
            </a:r>
          </a:p>
          <a:p>
            <a:pPr algn="ctr">
              <a:defRPr sz="3300" b="0"/>
            </a:pPr>
            <a:r>
              <a:t>My perfect spotless righteousness</a:t>
            </a:r>
          </a:p>
          <a:p>
            <a:pPr algn="ctr">
              <a:defRPr sz="3300" b="0"/>
            </a:pPr>
            <a:r>
              <a:t>The great unchangeable I am</a:t>
            </a:r>
          </a:p>
          <a:p>
            <a:pPr algn="ctr">
              <a:defRPr sz="3300" b="0"/>
            </a:pPr>
            <a:r>
              <a:t>The King of glory and of grace</a:t>
            </a:r>
          </a:p>
          <a:p>
            <a:pPr algn="ctr">
              <a:defRPr sz="33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One in Himself, I cannot die</a:t>
            </a:r>
          </a:p>
          <a:p>
            <a:pPr algn="ctr">
              <a:defRPr sz="3300" b="0"/>
            </a:pPr>
            <a:r>
              <a:t>My soul is purchased by His blood</a:t>
            </a:r>
          </a:p>
          <a:p>
            <a:pPr algn="ctr">
              <a:defRPr sz="3300" b="0"/>
            </a:pPr>
            <a:r>
              <a:t>My life is hid with Christ on high</a:t>
            </a:r>
          </a:p>
          <a:p>
            <a:pPr algn="ctr">
              <a:defRPr sz="3300" b="0"/>
            </a:pPr>
            <a:r>
              <a:t>With Christ, my Savior and my God (x3)</a:t>
            </a:r>
          </a:p>
          <a:p>
            <a:pPr algn="ctr">
              <a:defRPr sz="33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Holy Communion</a:t>
            </a:r>
          </a:p>
        </p:txBody>
      </p:sp>
      <p:pic>
        <p:nvPicPr>
          <p:cNvPr id="3" name="Picture 2" descr="communion.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 Thousand Hallelujahs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Brooke Ligertwood, Phil Wickham, Scott Ligertwood © 2022 City and Vine Music Publishing International (Admin. by City and Vine Music Publishing) Phil Wickham Music (Admin. by Crossroad Distributors Pty. Ltd.) Simply Global Songs (Admin. by Crossroad Distributors Pty. Ltd.) CCLI Licence No. 5485849 . CCLI Song number: 7190270</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Now the serpent was more crafty than any of the wild animals the Lord God had made. He said to the woman, “Did God really say, ‘You must not eat from any tree in the garden’?” </a:t>
            </a:r>
          </a:p>
          <a:p>
            <a:pPr algn="ctr">
              <a:defRPr sz="3200" b="0"/>
            </a:pPr>
            <a:r>
              <a:t>² The woman said to the serpent, “We may eat fruit from the trees in the garden,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 but God did say, ‘You must not eat fruit from the tree that is in the middle of the garden, and you must not touch it, or you will die.’” </a:t>
            </a:r>
          </a:p>
          <a:p>
            <a:pPr algn="ctr">
              <a:defRPr sz="3200" b="0"/>
            </a:pPr>
            <a:r>
              <a:t>⁴ “You will not certainly die,” the serpent said to the woman.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“For God knows that when you eat from it your eyes will be opened, and you will be like God, knowing good and evil.” </a:t>
            </a:r>
          </a:p>
          <a:p>
            <a:pPr algn="ctr">
              <a:defRPr sz="3200" b="0"/>
            </a:pPr>
            <a:r>
              <a:t>⁶ When the woman saw that the fruit of the tree was good for food and pleasing to the eye, and also desirable for gaining wisdom, she took some and ate it. She also gave some to her husband, who was with her, and he ate it.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⁷ Then the eyes of both of them were opened, and they realized they were naked; so they sewed fig leaves together and made coverings for themselves. </a:t>
            </a:r>
          </a:p>
          <a:p>
            <a:pPr algn="ctr">
              <a:defRPr sz="3200" b="0"/>
            </a:pPr>
            <a:r>
              <a:t>⁸ Then the man and his wife heard the sound of the Lord God as he was walking in the garden in the cool of the day, and they hid from the Lord God among the trees of the garden.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⁹ But the Lord God called to the man, “Where are you?” </a:t>
            </a:r>
          </a:p>
          <a:p>
            <a:pPr algn="ctr">
              <a:defRPr sz="3200" b="0"/>
            </a:pPr>
            <a:r>
              <a:t>¹⁰ He answered, “I heard you in the garden, and I was afraid because I was naked; so I hid.” </a:t>
            </a:r>
          </a:p>
          <a:p>
            <a:pPr algn="ctr">
              <a:defRPr sz="3200" b="0"/>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And he said, “Who told you that you were naked? Have you eaten from the tree that I commanded you not to eat from?” </a:t>
            </a:r>
          </a:p>
          <a:p>
            <a:pPr algn="ctr">
              <a:defRPr sz="3200" b="0"/>
            </a:pPr>
            <a:r>
              <a:t>¹² The man said, “The woman you put here with me—she gave me some fruit from the tree, and I ate it.” </a:t>
            </a:r>
          </a:p>
          <a:p>
            <a:pPr algn="ctr">
              <a:defRPr sz="3200" b="0"/>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Then the Lord God said to the woman, “What is this you have done?”</a:t>
            </a:r>
          </a:p>
          <a:p>
            <a:pPr algn="ctr">
              <a:defRPr sz="3200" b="0"/>
            </a:pPr>
            <a:r>
              <a:t>The woman said, “The serpent deceived me, and I ate.” </a:t>
            </a:r>
          </a:p>
          <a:p>
            <a:pPr algn="ctr">
              <a:defRPr sz="3200" b="0"/>
            </a:pPr>
            <a:r>
              <a:t>¹⁴ So the Lord God said to the serpent, “Because you have done this,</a:t>
            </a:r>
          </a:p>
          <a:p>
            <a:pPr algn="ctr">
              <a:defRPr sz="3200" b="0"/>
            </a:pPr>
            <a:r>
              <a:t>“Cursed are you above all livestock</a:t>
            </a:r>
          </a:p>
          <a:p>
            <a:pPr algn="ctr">
              <a:defRPr sz="3200" b="0"/>
            </a:pPr>
            <a:r>
              <a:t>    and all wild animals!</a:t>
            </a:r>
          </a:p>
          <a:p>
            <a:pPr algn="ctr">
              <a:defRPr sz="3200" b="0"/>
            </a:pPr>
            <a:r>
              <a:t>You will crawl on your belly</a:t>
            </a:r>
          </a:p>
          <a:p>
            <a:pPr algn="ctr">
              <a:defRPr sz="3200" b="0"/>
            </a:pPr>
            <a:r>
              <a:t>    and you will eat dust</a:t>
            </a:r>
          </a:p>
          <a:p>
            <a:pPr algn="ctr">
              <a:defRPr sz="3200" b="0"/>
            </a:pPr>
            <a:r>
              <a:t>    all the days of your life.</a:t>
            </a:r>
          </a:p>
          <a:p>
            <a:pPr algn="ctr">
              <a:defRPr sz="3200" b="0"/>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And I will put enmity</a:t>
            </a:r>
          </a:p>
          <a:p>
            <a:pPr algn="ctr">
              <a:defRPr sz="3200" b="0"/>
            </a:pPr>
            <a:r>
              <a:t>    between you and the woman,</a:t>
            </a:r>
          </a:p>
          <a:p>
            <a:pPr algn="ctr">
              <a:defRPr sz="3200" b="0"/>
            </a:pPr>
            <a:r>
              <a:t>    and between your offspring and hers;</a:t>
            </a:r>
          </a:p>
          <a:p>
            <a:pPr algn="ctr">
              <a:defRPr sz="3200" b="0"/>
            </a:pPr>
            <a:r>
              <a:t>he will crush your head,</a:t>
            </a:r>
          </a:p>
          <a:p>
            <a:pPr algn="ctr">
              <a:defRPr sz="3200" b="0"/>
            </a:pPr>
            <a:r>
              <a:t>    and you will strike his heel.” </a:t>
            </a:r>
          </a:p>
          <a:p>
            <a:pPr algn="ctr">
              <a:defRPr sz="3200" b="0"/>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¹⁶ To the woman he said,</a:t>
            </a:r>
          </a:p>
          <a:p>
            <a:pPr algn="ctr">
              <a:defRPr sz="3200" b="0"/>
            </a:pPr>
            <a:r>
              <a:t>“I will make your pains in childbearing very severe;</a:t>
            </a:r>
          </a:p>
          <a:p>
            <a:pPr algn="ctr">
              <a:defRPr sz="3200" b="0"/>
            </a:pPr>
            <a:r>
              <a:t>    with painful labor you will give birth to children.</a:t>
            </a:r>
          </a:p>
          <a:p>
            <a:pPr algn="ctr">
              <a:defRPr sz="3200" b="0"/>
            </a:pPr>
            <a:r>
              <a:t>Your desire will be for your husband,</a:t>
            </a:r>
          </a:p>
          <a:p>
            <a:pPr algn="ctr">
              <a:defRPr sz="3200" b="0"/>
            </a:pPr>
            <a:r>
              <a:t>    and he will rule over you.” </a:t>
            </a:r>
          </a:p>
          <a:p>
            <a:pPr algn="ctr">
              <a:defRPr sz="3200" b="0"/>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else would rocks cry out to worship?</a:t>
            </a:r>
          </a:p>
          <a:p>
            <a:pPr algn="ctr">
              <a:defRPr sz="3300" b="0"/>
            </a:pPr>
            <a:r>
              <a:t>Whose glory taught the stars to shine?</a:t>
            </a:r>
          </a:p>
          <a:p>
            <a:pPr algn="ctr">
              <a:defRPr sz="3300" b="0"/>
            </a:pPr>
            <a:r>
              <a:t>Perhaps creation longs to have the words to sing</a:t>
            </a:r>
          </a:p>
          <a:p>
            <a:pPr algn="ctr">
              <a:defRPr sz="3300" b="0"/>
            </a:pPr>
            <a:r>
              <a:t>But this joy is mine</a:t>
            </a:r>
          </a:p>
          <a:p>
            <a:pPr algn="ctr">
              <a:defRPr sz="33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To Adam he said, “Because you listened to your wife and ate fruit from the tree about which I commanded you, ‘You must not eat from it,’</a:t>
            </a:r>
          </a:p>
          <a:p>
            <a:pPr algn="ctr">
              <a:defRPr sz="3200" b="0"/>
            </a:pPr>
            <a:r>
              <a:t>“Cursed is the ground because of you;</a:t>
            </a:r>
          </a:p>
          <a:p>
            <a:pPr algn="ctr">
              <a:defRPr sz="3200" b="0"/>
            </a:pPr>
            <a:r>
              <a:t>    through painful toil you will eat food from it</a:t>
            </a:r>
          </a:p>
          <a:p>
            <a:pPr algn="ctr">
              <a:defRPr sz="3200" b="0"/>
            </a:pPr>
            <a:r>
              <a:t>    all the days of your life.</a:t>
            </a:r>
          </a:p>
          <a:p>
            <a:pPr algn="ctr">
              <a:defRPr sz="3200" b="0"/>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3: 1-19</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¹⁸ It will produce thorns and thistles for you,</a:t>
            </a:r>
          </a:p>
          <a:p>
            <a:pPr algn="ctr">
              <a:defRPr sz="3200" b="0"/>
            </a:pPr>
            <a:r>
              <a:t>    and you will eat the plants of the field.</a:t>
            </a:r>
          </a:p>
          <a:p>
            <a:pPr algn="ctr">
              <a:defRPr sz="3200" b="0"/>
            </a:pPr>
            <a:r>
              <a:t>¹⁹ By the sweat of your brow</a:t>
            </a:r>
          </a:p>
          <a:p>
            <a:pPr algn="ctr">
              <a:defRPr sz="3200" b="0"/>
            </a:pPr>
            <a:r>
              <a:t>    you will eat your food</a:t>
            </a:r>
          </a:p>
          <a:p>
            <a:pPr algn="ctr">
              <a:defRPr sz="3200" b="0"/>
            </a:pPr>
            <a:r>
              <a:t>until you return to the ground,</a:t>
            </a:r>
          </a:p>
          <a:p>
            <a:pPr algn="ctr">
              <a:defRPr sz="3200" b="0"/>
            </a:pPr>
            <a:r>
              <a:t>    since from it you were taken;</a:t>
            </a:r>
          </a:p>
          <a:p>
            <a:pPr algn="ctr">
              <a:defRPr sz="3200" b="0"/>
            </a:pPr>
            <a:r>
              <a:t>for dust you are</a:t>
            </a:r>
          </a:p>
          <a:p>
            <a:pPr algn="ctr">
              <a:defRPr sz="3200" b="0"/>
            </a:pPr>
            <a:r>
              <a:t>    and to dust you will return.”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1.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With a thousand hallelujahs</a:t>
            </a:r>
          </a:p>
          <a:p>
            <a:pPr algn="ctr">
              <a:defRPr sz="3300" b="0"/>
            </a:pPr>
            <a:r>
              <a:t>We magnify Your name</a:t>
            </a:r>
          </a:p>
          <a:p>
            <a:pPr algn="ctr">
              <a:defRPr sz="3300" b="0"/>
            </a:pPr>
            <a:r>
              <a:t>You alone deserve the glory</a:t>
            </a:r>
          </a:p>
          <a:p>
            <a:pPr algn="ctr">
              <a:defRPr sz="3300" b="0"/>
            </a:pPr>
            <a:r>
              <a:t>The honor and the praise</a:t>
            </a:r>
          </a:p>
          <a:p>
            <a:pPr algn="ctr">
              <a:defRPr sz="33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Lord Jesus</a:t>
            </a:r>
          </a:p>
          <a:p>
            <a:pPr algn="ctr">
              <a:defRPr sz="3300" b="0"/>
            </a:pPr>
            <a:r>
              <a:t>This song is forever Yours</a:t>
            </a:r>
          </a:p>
          <a:p>
            <a:pPr algn="ctr">
              <a:defRPr sz="3300" b="0"/>
            </a:pPr>
            <a:r>
              <a:t>A thousand hallelujahs</a:t>
            </a:r>
          </a:p>
          <a:p>
            <a:pPr algn="ctr">
              <a:defRPr sz="3300" b="0"/>
            </a:pPr>
            <a:r>
              <a:t>And a thousand more</a:t>
            </a:r>
          </a:p>
          <a:p>
            <a:pPr algn="ctr">
              <a:defRPr sz="33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else would die for our redemption?</a:t>
            </a:r>
          </a:p>
          <a:p>
            <a:pPr algn="ctr">
              <a:defRPr sz="3300" b="0"/>
            </a:pPr>
            <a:r>
              <a:t>Whose resurrection means I’ll rise?</a:t>
            </a:r>
          </a:p>
          <a:p>
            <a:pPr algn="ctr">
              <a:defRPr sz="3300" b="0"/>
            </a:pPr>
            <a:r>
              <a:t>There isn’t time enough to sing of all You’ve done</a:t>
            </a:r>
          </a:p>
          <a:p>
            <a:pPr algn="ctr">
              <a:defRPr sz="3300" b="0"/>
            </a:pPr>
            <a:r>
              <a:t>But I have eternity to try</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With a thousand hallelujahs</a:t>
            </a:r>
          </a:p>
          <a:p>
            <a:pPr algn="ctr">
              <a:defRPr sz="3300" b="0"/>
            </a:pPr>
            <a:r>
              <a:t>We magnify Your name</a:t>
            </a:r>
          </a:p>
          <a:p>
            <a:pPr algn="ctr">
              <a:defRPr sz="3300" b="0"/>
            </a:pPr>
            <a:r>
              <a:t>You alone deserve the glory</a:t>
            </a:r>
          </a:p>
          <a:p>
            <a:pPr algn="ctr">
              <a:defRPr sz="3300" b="0"/>
            </a:pPr>
            <a:r>
              <a:t>The honor and the praise</a:t>
            </a:r>
          </a:p>
          <a:p>
            <a:pPr algn="ctr">
              <a:defRPr sz="3300" b="0"/>
            </a:pPr>
            <a:endParaRPr/>
          </a:p>
        </p:txBody>
      </p:sp>
    </p:spTree>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VTI" id="{14D52F43-08F7-4BCB-8A4A-FBED84E2C440}" vid="{D076F849-C9D7-4142-B46C-46BAC587EA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577EAC-B6FB-4CBD-9524-1AB1B096FD3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2AEE90C5-1E1C-444C-A570-923DC6A54713}">
  <ds:schemaRefs>
    <ds:schemaRef ds:uri="http://schemas.microsoft.com/sharepoint/v3/contenttype/forms"/>
  </ds:schemaRefs>
</ds:datastoreItem>
</file>

<file path=customXml/itemProps3.xml><?xml version="1.0" encoding="utf-8"?>
<ds:datastoreItem xmlns:ds="http://schemas.openxmlformats.org/officeDocument/2006/customXml" ds:itemID="{28FF5174-EF46-4DB3-9E31-B6FFE71C18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_PineVTI</Template>
  <TotalTime>0</TotalTime>
  <Words>1639</Words>
  <Application>Microsoft Macintosh PowerPoint</Application>
  <PresentationFormat>Widescreen</PresentationFormat>
  <Paragraphs>235</Paragraphs>
  <Slides>55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Arial</vt:lpstr>
      <vt:lpstr>Calibri</vt:lpstr>
      <vt:lpstr>PineVTI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2021-04-23T07:38:37Z</dcterms:created>
  <dcterms:modified xsi:type="dcterms:W3CDTF">2025-02-01T13:45:00Z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